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562" y="3190875"/>
            <a:ext cx="395287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95500"/>
            <a:ext cx="11287125" cy="266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847528" y="3861048"/>
            <a:ext cx="1512168" cy="9014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66763" y="3861048"/>
            <a:ext cx="1512168" cy="9014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37312" y="3861048"/>
            <a:ext cx="1512168" cy="9014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984432" y="3751684"/>
            <a:ext cx="1512168" cy="9014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2816"/>
            <a:ext cx="11601450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00688" y="2472800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96882" y="4693486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657008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068990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591505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073826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953604" y="5486880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188795" y="5486880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28800"/>
            <a:ext cx="1159192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3578242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4030418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4532836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1384" y="4995060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384" y="5437187"/>
            <a:ext cx="73448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2026-01-15T12:15:23Z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